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Pavimentos\escritorio\INFORMES%20MENSUALES\2026\08%20AGOSTO%202026\MES%20DE%20AGOSTO%20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749328747699639E-2"/>
          <c:y val="2.0863309546184927E-2"/>
          <c:w val="0.90717787431743446"/>
          <c:h val="0.657628196344788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Hoja2!$A$13:$A$16</c:f>
              <c:strCache>
                <c:ptCount val="4"/>
                <c:pt idx="0">
                  <c:v>Servicio Varios</c:v>
                </c:pt>
                <c:pt idx="1">
                  <c:v>Bacheo </c:v>
                </c:pt>
                <c:pt idx="2">
                  <c:v>Empedrado </c:v>
                </c:pt>
                <c:pt idx="3">
                  <c:v>TOTAL</c:v>
                </c:pt>
              </c:strCache>
            </c:strRef>
          </c:cat>
          <c:val>
            <c:numRef>
              <c:f>Hoja2!$B$13:$B$16</c:f>
              <c:numCache>
                <c:formatCode>General</c:formatCode>
                <c:ptCount val="4"/>
                <c:pt idx="0">
                  <c:v>2</c:v>
                </c:pt>
                <c:pt idx="1">
                  <c:v>21</c:v>
                </c:pt>
                <c:pt idx="2">
                  <c:v>33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AC-49E3-8E30-5BE233E06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843000"/>
        <c:axId val="280847704"/>
      </c:barChart>
      <c:catAx>
        <c:axId val="280843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0847704"/>
        <c:crosses val="autoZero"/>
        <c:auto val="1"/>
        <c:lblAlgn val="ctr"/>
        <c:lblOffset val="100"/>
        <c:noMultiLvlLbl val="0"/>
      </c:catAx>
      <c:valAx>
        <c:axId val="280847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0843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MX" dirty="0"/>
              <a:t>GRAFICA DE SERVICIOS REALIZADOS DEL MES DE </a:t>
            </a:r>
            <a:r>
              <a:rPr lang="es-419" dirty="0"/>
              <a:t>AGOSTO</a:t>
            </a:r>
            <a:r>
              <a:rPr lang="es-MX"/>
              <a:t>  2026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 dirty="0"/>
          </a:p>
        </p:txBody>
      </p:sp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23523D89-0757-473A-885A-F100BB5B24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389411"/>
              </p:ext>
            </p:extLst>
          </p:nvPr>
        </p:nvGraphicFramePr>
        <p:xfrm>
          <a:off x="1257300" y="2371724"/>
          <a:ext cx="6629400" cy="314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9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GRAFICA DE SERVICIOS REALIZADOS DEL MES DE AGOSTO 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GRAFICA DE SERVICIOS REALIZADOS DEL MES DE ENERO 2016.</dc:title>
  <dc:creator>Parques y  Jardines</dc:creator>
  <cp:lastModifiedBy>Hp</cp:lastModifiedBy>
  <cp:revision>31</cp:revision>
  <cp:lastPrinted>2026-09-01T15:08:26Z</cp:lastPrinted>
  <dcterms:created xsi:type="dcterms:W3CDTF">2016-01-08T18:30:59Z</dcterms:created>
  <dcterms:modified xsi:type="dcterms:W3CDTF">2026-09-01T15:15:43Z</dcterms:modified>
</cp:coreProperties>
</file>