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7010400" cy="92964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Pavimentos\escritorio\INFORMES%20MENSUALES\2026\07%20JULIO%202026\MES%20DE%20JULIO%202026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1749328747699639E-2"/>
          <c:y val="2.0863309546184927E-2"/>
          <c:w val="0.90717787431743446"/>
          <c:h val="0.6576281963447886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Hoja2!$A$13:$A$16</c:f>
              <c:strCache>
                <c:ptCount val="4"/>
                <c:pt idx="0">
                  <c:v>Servicio Varios</c:v>
                </c:pt>
                <c:pt idx="1">
                  <c:v>Bacheo </c:v>
                </c:pt>
                <c:pt idx="2">
                  <c:v>Empedrado </c:v>
                </c:pt>
                <c:pt idx="3">
                  <c:v>TOTAL</c:v>
                </c:pt>
              </c:strCache>
            </c:strRef>
          </c:cat>
          <c:val>
            <c:numRef>
              <c:f>Hoja2!$B$13:$B$16</c:f>
              <c:numCache>
                <c:formatCode>General</c:formatCode>
                <c:ptCount val="4"/>
                <c:pt idx="0">
                  <c:v>0</c:v>
                </c:pt>
                <c:pt idx="1">
                  <c:v>24</c:v>
                </c:pt>
                <c:pt idx="2">
                  <c:v>40</c:v>
                </c:pt>
                <c:pt idx="3">
                  <c:v>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8BE-4B2E-8DC2-C40F19FB6A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29970192"/>
        <c:axId val="1529976720"/>
      </c:barChart>
      <c:catAx>
        <c:axId val="15299701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529976720"/>
        <c:crosses val="autoZero"/>
        <c:auto val="1"/>
        <c:lblAlgn val="ctr"/>
        <c:lblOffset val="100"/>
        <c:noMultiLvlLbl val="0"/>
      </c:catAx>
      <c:valAx>
        <c:axId val="15299767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52997019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03/08/2026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03/08/2026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03/08/2026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03/08/2026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03/08/2026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03/08/2026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03/08/2026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03/08/2026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03/08/2026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03/08/2026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03/08/2026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03/08/2026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54868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s-MX" dirty="0"/>
              <a:t>GRAFICA DE SERVICIOS REALIZADOS DEL MES DE </a:t>
            </a:r>
            <a:r>
              <a:rPr lang="es-419" dirty="0"/>
              <a:t>JULI</a:t>
            </a:r>
            <a:r>
              <a:rPr lang="es-MX" dirty="0"/>
              <a:t>O  2026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 dirty="0"/>
          </a:p>
        </p:txBody>
      </p:sp>
      <p:graphicFrame>
        <p:nvGraphicFramePr>
          <p:cNvPr id="4" name="2 Gráfico">
            <a:extLst>
              <a:ext uri="{FF2B5EF4-FFF2-40B4-BE49-F238E27FC236}">
                <a16:creationId xmlns:a16="http://schemas.microsoft.com/office/drawing/2014/main" id="{00000000-0008-0000-01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0921697"/>
              </p:ext>
            </p:extLst>
          </p:nvPr>
        </p:nvGraphicFramePr>
        <p:xfrm>
          <a:off x="1257300" y="2371724"/>
          <a:ext cx="6629400" cy="3267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</TotalTime>
  <Words>10</Words>
  <Application>Microsoft Office PowerPoint</Application>
  <PresentationFormat>Presentación en pantalla 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de Office</vt:lpstr>
      <vt:lpstr>GRAFICA DE SERVICIOS REALIZADOS DEL MES DE JULIO 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GRAFICA DE SERVICIOS REALIZADOS DEL MES DE ENERO 2016.</dc:title>
  <dc:creator>Parques y  Jardines</dc:creator>
  <cp:lastModifiedBy>Hp</cp:lastModifiedBy>
  <cp:revision>27</cp:revision>
  <cp:lastPrinted>2026-08-03T15:33:29Z</cp:lastPrinted>
  <dcterms:created xsi:type="dcterms:W3CDTF">2016-01-08T18:30:59Z</dcterms:created>
  <dcterms:modified xsi:type="dcterms:W3CDTF">2026-08-03T15:41:21Z</dcterms:modified>
</cp:coreProperties>
</file>