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Pavimentos\escritorio\INFORMES%20MENSUALES\2023\05%20MAYO%202023\MES%20DE%20MAYO%20202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Pavimentos\escritorio\INFORMES%20MENSUALES\2025\05%20%20MAYO%20%202025\MES%20DE%20MAYO%20202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Pavimentos\escritorio\INFORMES%20MENSUALES\2026\05%20%20MAYO%20%202026\MES%20DE%20MAYO%2020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749328747699639E-2"/>
          <c:y val="2.0863309546184927E-2"/>
          <c:w val="0.90717787431743446"/>
          <c:h val="0.65762819634478864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9870784"/>
        <c:axId val="1469865344"/>
      </c:barChart>
      <c:catAx>
        <c:axId val="146987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69865344"/>
        <c:crosses val="autoZero"/>
        <c:auto val="1"/>
        <c:lblAlgn val="ctr"/>
        <c:lblOffset val="100"/>
        <c:noMultiLvlLbl val="0"/>
      </c:catAx>
      <c:valAx>
        <c:axId val="14698653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698707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80746372220717E-2"/>
          <c:y val="1.2788395387962771E-2"/>
          <c:w val="0.90717787431743446"/>
          <c:h val="0.65762819634478864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171434288"/>
        <c:axId val="-1171439728"/>
      </c:barChart>
      <c:catAx>
        <c:axId val="-117143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171439728"/>
        <c:crosses val="autoZero"/>
        <c:auto val="1"/>
        <c:lblAlgn val="ctr"/>
        <c:lblOffset val="100"/>
        <c:noMultiLvlLbl val="0"/>
      </c:catAx>
      <c:valAx>
        <c:axId val="-11714397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1714342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749328747699639E-2"/>
          <c:y val="2.0863309546184927E-2"/>
          <c:w val="0.90717787431743446"/>
          <c:h val="0.6576281963447886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Hoja2!$A$13:$A$16</c:f>
              <c:strCache>
                <c:ptCount val="4"/>
                <c:pt idx="0">
                  <c:v>Servicio Varios</c:v>
                </c:pt>
                <c:pt idx="1">
                  <c:v>Bacheo </c:v>
                </c:pt>
                <c:pt idx="2">
                  <c:v>Empedrado </c:v>
                </c:pt>
                <c:pt idx="3">
                  <c:v>TOTAL</c:v>
                </c:pt>
              </c:strCache>
            </c:strRef>
          </c:cat>
          <c:val>
            <c:numRef>
              <c:f>Hoja2!$B$13:$B$16</c:f>
              <c:numCache>
                <c:formatCode>General</c:formatCode>
                <c:ptCount val="4"/>
                <c:pt idx="0">
                  <c:v>0</c:v>
                </c:pt>
                <c:pt idx="1">
                  <c:v>18</c:v>
                </c:pt>
                <c:pt idx="2">
                  <c:v>37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BF-46F2-B77B-74981EF2C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171434288"/>
        <c:axId val="-1171439728"/>
      </c:barChart>
      <c:catAx>
        <c:axId val="-117143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171439728"/>
        <c:crosses val="autoZero"/>
        <c:auto val="1"/>
        <c:lblAlgn val="ctr"/>
        <c:lblOffset val="100"/>
        <c:noMultiLvlLbl val="0"/>
      </c:catAx>
      <c:valAx>
        <c:axId val="-1171439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171434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dirty="0"/>
              <a:t>GRAFICA DE SERVICIOS REALIZADOS DEL MES DE MAYO  2026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657893"/>
              </p:ext>
            </p:extLst>
          </p:nvPr>
        </p:nvGraphicFramePr>
        <p:xfrm>
          <a:off x="1257300" y="2371724"/>
          <a:ext cx="6629400" cy="3145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2 Gráfico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413047"/>
              </p:ext>
            </p:extLst>
          </p:nvPr>
        </p:nvGraphicFramePr>
        <p:xfrm>
          <a:off x="1257300" y="2341395"/>
          <a:ext cx="6629400" cy="3145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2 Gráfico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3336330"/>
              </p:ext>
            </p:extLst>
          </p:nvPr>
        </p:nvGraphicFramePr>
        <p:xfrm>
          <a:off x="1257300" y="2371724"/>
          <a:ext cx="6629400" cy="31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9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GRAFICA DE SERVICIOS REALIZADOS DEL MES DE MAYO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GRAFICA DE SERVICIOS REALIZADOS DEL MES DE ENERO 2016.</dc:title>
  <dc:creator>Parques y  Jardines</dc:creator>
  <cp:lastModifiedBy>Hp</cp:lastModifiedBy>
  <cp:revision>24</cp:revision>
  <cp:lastPrinted>2026-06-01T18:10:52Z</cp:lastPrinted>
  <dcterms:created xsi:type="dcterms:W3CDTF">2016-01-08T18:30:59Z</dcterms:created>
  <dcterms:modified xsi:type="dcterms:W3CDTF">2026-06-01T18:24:08Z</dcterms:modified>
</cp:coreProperties>
</file>